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6" r:id="rId9"/>
    <p:sldId id="263" r:id="rId10"/>
    <p:sldId id="268" r:id="rId11"/>
    <p:sldId id="269" r:id="rId12"/>
    <p:sldId id="264" r:id="rId13"/>
    <p:sldId id="267" r:id="rId14"/>
  </p:sldIdLst>
  <p:sldSz cx="9144000" cy="5143500" type="screen16x9"/>
  <p:notesSz cx="6858000" cy="9144000"/>
  <p:embeddedFontLst>
    <p:embeddedFont>
      <p:font typeface="Amatic SC" panose="020B0604020202020204" charset="-79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2646235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2646235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26462351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26462351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529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26462351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26462351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26462351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26462351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26462351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26462351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3fd432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3fd432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f3fd432c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f3fd432c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3fd432c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3fd432c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2.census.gov/programs-surveys/popest/tables/2010-2019/state/totals/nst-est2019-01.xlsx" TargetMode="External"/><Relationship Id="rId5" Type="http://schemas.openxmlformats.org/officeDocument/2006/relationships/hyperlink" Target="https://www.eia.gov/opendata/qb.php?category=2251604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ia.gov/todayinenergy/detail.php?id=337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5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1411050" y="1092400"/>
            <a:ext cx="70212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Population Size and Carbon Emissions</a:t>
            </a:r>
            <a:endParaRPr sz="36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340646" y="4511010"/>
            <a:ext cx="1938968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EFEFEF"/>
                </a:solidFill>
                <a:latin typeface="Amatic SC"/>
                <a:ea typeface="Amatic SC"/>
                <a:cs typeface="Amatic SC"/>
                <a:sym typeface="Amatic SC"/>
              </a:rPr>
              <a:t>Laurent Mundell</a:t>
            </a:r>
            <a:endParaRPr sz="2400" b="1" dirty="0">
              <a:solidFill>
                <a:srgbClr val="EFEFE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261565-4D31-4C6C-AF03-8A872DE7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6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3EE623-8BC3-454F-8CCD-96098CC8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background smoke graphic">
            <a:extLst>
              <a:ext uri="{FF2B5EF4-FFF2-40B4-BE49-F238E27FC236}">
                <a16:creationId xmlns:a16="http://schemas.microsoft.com/office/drawing/2014/main" id="{F01A53CA-96BD-4404-9707-68C3638E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9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739500" y="1488558"/>
            <a:ext cx="7505700" cy="301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Measuring the </a:t>
            </a:r>
            <a:r>
              <a:rPr lang="en-US" sz="20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population </a:t>
            </a:r>
            <a:r>
              <a:rPr lang="en" sz="20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percentile </a:t>
            </a:r>
            <a:r>
              <a:rPr lang="en-US" sz="20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south, west, mid-west, north-east regions were 37%, 23%, 21%, 17%, respectively.</a:t>
            </a:r>
          </a:p>
          <a:p>
            <a:pPr marL="146050" lvl="0" indent="0">
              <a:buClr>
                <a:schemeClr val="tx1"/>
              </a:buClr>
              <a:buNone/>
            </a:pPr>
            <a:endParaRPr sz="20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carbon emission proportions showed no correlation with population leading us to say the population size does not have a significant effect on the carbon emission.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3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300"/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300"/>
              <a:buNone/>
            </a:pPr>
            <a:endParaRPr sz="16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419F4-1A59-4763-A26D-B10BBE432D02}"/>
              </a:ext>
            </a:extLst>
          </p:cNvPr>
          <p:cNvSpPr txBox="1"/>
          <p:nvPr/>
        </p:nvSpPr>
        <p:spPr>
          <a:xfrm>
            <a:off x="728125" y="637601"/>
            <a:ext cx="716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neuclear enegry pictures">
            <a:extLst>
              <a:ext uri="{FF2B5EF4-FFF2-40B4-BE49-F238E27FC236}">
                <a16:creationId xmlns:a16="http://schemas.microsoft.com/office/drawing/2014/main" id="{893E05C6-9048-441F-B70C-121C946A9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88FF1D-E363-4EA7-A740-7B571AC7388F}"/>
              </a:ext>
            </a:extLst>
          </p:cNvPr>
          <p:cNvSpPr txBox="1"/>
          <p:nvPr/>
        </p:nvSpPr>
        <p:spPr>
          <a:xfrm>
            <a:off x="2729807" y="1910030"/>
            <a:ext cx="3684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469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bon emission pictures">
            <a:extLst>
              <a:ext uri="{FF2B5EF4-FFF2-40B4-BE49-F238E27FC236}">
                <a16:creationId xmlns:a16="http://schemas.microsoft.com/office/drawing/2014/main" id="{C8039C11-480F-4553-B7D1-44D3E73C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85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1732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algn="ctr" rotWithShape="0">
              <a:srgbClr val="000000"/>
            </a:outerShd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9E6A80-EBA5-4A33-97A6-000FDEDC61DD}"/>
              </a:ext>
            </a:extLst>
          </p:cNvPr>
          <p:cNvSpPr txBox="1"/>
          <p:nvPr/>
        </p:nvSpPr>
        <p:spPr>
          <a:xfrm>
            <a:off x="859316" y="649995"/>
            <a:ext cx="643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7323-C7EE-4FB9-AFCA-CCF1AA024D8C}"/>
              </a:ext>
            </a:extLst>
          </p:cNvPr>
          <p:cNvSpPr txBox="1"/>
          <p:nvPr/>
        </p:nvSpPr>
        <p:spPr>
          <a:xfrm>
            <a:off x="859316" y="1875674"/>
            <a:ext cx="742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  <a:cs typeface="Amatic SC" panose="020B0604020202020204" charset="-79"/>
              </a:rPr>
              <a:t>Population projections from the US Census Bureau predicts population growth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>
                  <a:lumMod val="85000"/>
                </a:schemeClr>
              </a:solidFill>
              <a:latin typeface="Comic Sans MS" panose="030F0702030302020204" pitchFamily="66" charset="0"/>
              <a:cs typeface="Amatic SC" panose="020B0604020202020204" charset="-79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Comic Sans MS" panose="030F0702030302020204" pitchFamily="66" charset="0"/>
                <a:cs typeface="Amatic SC" panose="020B0604020202020204" charset="-79"/>
              </a:rPr>
              <a:t>Does the size of a region’s population significantly influence car emissions?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</a:schemeClr>
              </a:solidFill>
              <a:latin typeface="Comic Sans MS" panose="030F0702030302020204" pitchFamily="66" charset="0"/>
              <a:cs typeface="Amatic SC" panose="020B0604020202020204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background smoke graphic">
            <a:extLst>
              <a:ext uri="{FF2B5EF4-FFF2-40B4-BE49-F238E27FC236}">
                <a16:creationId xmlns:a16="http://schemas.microsoft.com/office/drawing/2014/main" id="{7995BD97-D1CB-445C-8774-799056D0A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9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AD5F6-E96A-4B06-AF6D-7739F9FA95B1}"/>
              </a:ext>
            </a:extLst>
          </p:cNvPr>
          <p:cNvSpPr txBox="1"/>
          <p:nvPr/>
        </p:nvSpPr>
        <p:spPr>
          <a:xfrm>
            <a:off x="728125" y="637601"/>
            <a:ext cx="716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Study</a:t>
            </a: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728125" y="1357881"/>
            <a:ext cx="7505700" cy="3135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300"/>
              <a:buFont typeface="Comic Sans MS"/>
              <a:buChar char="●"/>
            </a:pPr>
            <a:r>
              <a:rPr lang="en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</a:t>
            </a:r>
            <a:r>
              <a:rPr lang="en-US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ur study we looked at CO2 emissions by region &amp; </a:t>
            </a:r>
            <a:r>
              <a:rPr lang="en-US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population by year.</a:t>
            </a:r>
            <a:endParaRPr lang="en" sz="18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Font typeface="Comic Sans MS"/>
              <a:buChar char="●"/>
            </a:pPr>
            <a:endParaRPr lang="en" sz="18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buClr>
                <a:schemeClr val="tx1"/>
              </a:buClr>
              <a:buFont typeface="Comic Sans MS"/>
              <a:buChar char="●"/>
            </a:pPr>
            <a:r>
              <a:rPr lang="en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gathered </a:t>
            </a:r>
            <a:r>
              <a:rPr lang="en-US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opulation data for 2017 from the U.S Census Bureau and total carbon emissions for all 50 states from 2010 – 2017 </a:t>
            </a:r>
            <a:r>
              <a:rPr lang="en-US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the U.S. Energy Information Administration.</a:t>
            </a:r>
          </a:p>
          <a:p>
            <a:pPr lvl="0">
              <a:buClr>
                <a:srgbClr val="783F04"/>
              </a:buClr>
              <a:buFont typeface="Comic Sans MS"/>
              <a:buChar char="●"/>
            </a:pPr>
            <a:endParaRPr lang="en-US" sz="18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>
              <a:buClr>
                <a:schemeClr val="tx1"/>
              </a:buClr>
              <a:buFont typeface="Comic Sans MS"/>
              <a:buChar char="●"/>
            </a:pPr>
            <a:r>
              <a:rPr lang="en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hypothesized that there is </a:t>
            </a:r>
            <a:r>
              <a:rPr lang="en-US" sz="18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difference between carbon emissions and population size.</a:t>
            </a:r>
            <a:endParaRPr sz="1800" dirty="0">
              <a:solidFill>
                <a:schemeClr val="tx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81A092-DFCC-45D3-88A0-35A38CAFC80B}"/>
              </a:ext>
            </a:extLst>
          </p:cNvPr>
          <p:cNvSpPr/>
          <p:nvPr/>
        </p:nvSpPr>
        <p:spPr>
          <a:xfrm>
            <a:off x="728125" y="4493505"/>
            <a:ext cx="8182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https://www.eia.gov/opendata/qb.php?category=2251604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https://www2.census.gov/programs-surveys/popest/tables/2010-2019/state/totals/nst-est2019-01.xlsx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2275226" y="129878"/>
            <a:ext cx="6956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https://www2.census.gov/geo/pdfs/maps-data/maps/reference/us_regdiv.pdf</a:t>
            </a:r>
            <a:endParaRPr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west america">
            <a:extLst>
              <a:ext uri="{FF2B5EF4-FFF2-40B4-BE49-F238E27FC236}">
                <a16:creationId xmlns:a16="http://schemas.microsoft.com/office/drawing/2014/main" id="{1DF4A1DB-DA6C-4163-B3F3-25B71365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8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2013600" y="4756534"/>
            <a:ext cx="51168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carbon emissions distribution by state from 2010 - 2017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1687FBF-3C55-41F4-A610-C4CD1DAA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6900"/>
            <a:ext cx="9144000" cy="49691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E21C55-D288-4D5D-9D72-66FDFEF95C18}"/>
              </a:ext>
            </a:extLst>
          </p:cNvPr>
          <p:cNvSpPr/>
          <p:nvPr/>
        </p:nvSpPr>
        <p:spPr>
          <a:xfrm>
            <a:off x="2009552" y="4880343"/>
            <a:ext cx="457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https://www.eia.gov/todayinenergy/detail.php?id=33712</a:t>
            </a:r>
            <a:endParaRPr lang="en-US" dirty="0"/>
          </a:p>
        </p:txBody>
      </p:sp>
      <p:sp>
        <p:nvSpPr>
          <p:cNvPr id="169" name="Google Shape;169;p20"/>
          <p:cNvSpPr txBox="1"/>
          <p:nvPr/>
        </p:nvSpPr>
        <p:spPr>
          <a:xfrm>
            <a:off x="3936508" y="2427671"/>
            <a:ext cx="2844600" cy="38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Everything is bigger in Texa</a:t>
            </a:r>
            <a:r>
              <a:rPr lang="en-US" b="1" dirty="0"/>
              <a:t>s</a:t>
            </a: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247</Words>
  <Application>Microsoft Office PowerPoint</Application>
  <PresentationFormat>On-screen Show (16:9)</PresentationFormat>
  <Paragraphs>25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Comic Sans MS</vt:lpstr>
      <vt:lpstr>Arial</vt:lpstr>
      <vt:lpstr>Amatic SC</vt:lpstr>
      <vt:lpstr>Calibri</vt:lpstr>
      <vt:lpstr>Nunito</vt:lpstr>
      <vt:lpstr>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Christian Mundell</cp:lastModifiedBy>
  <cp:revision>11</cp:revision>
  <dcterms:modified xsi:type="dcterms:W3CDTF">2020-02-21T05:09:09Z</dcterms:modified>
</cp:coreProperties>
</file>